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9" r:id="rId19"/>
    <p:sldId id="280" r:id="rId20"/>
    <p:sldId id="281" r:id="rId21"/>
    <p:sldId id="270" r:id="rId22"/>
    <p:sldId id="271" r:id="rId23"/>
    <p:sldId id="272" r:id="rId24"/>
    <p:sldId id="273" r:id="rId25"/>
    <p:sldId id="274" r:id="rId26"/>
    <p:sldId id="278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E5359C-2047-441F-B07C-4875D2EA7D9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5"/>
            <p14:sldId id="276"/>
            <p14:sldId id="277"/>
            <p14:sldId id="265"/>
            <p14:sldId id="266"/>
            <p14:sldId id="267"/>
            <p14:sldId id="268"/>
            <p14:sldId id="269"/>
            <p14:sldId id="279"/>
            <p14:sldId id="280"/>
            <p14:sldId id="281"/>
            <p14:sldId id="270"/>
            <p14:sldId id="271"/>
            <p14:sldId id="272"/>
            <p14:sldId id="273"/>
            <p14:sldId id="274"/>
            <p14:sldId id="278"/>
            <p14:sldId id="282"/>
            <p14:sldId id="283"/>
            <p14:sldId id="284"/>
            <p14:sldId id="285"/>
            <p14:sldId id="286"/>
          </p14:sldIdLst>
        </p14:section>
        <p14:section name="Раздел без заголовка" id="{43E72723-207E-4919-8ADF-14FE0038C9D9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>
        <p:scale>
          <a:sx n="76" d="100"/>
          <a:sy n="76" d="100"/>
        </p:scale>
        <p:origin x="-4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04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95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99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27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31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45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47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2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39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78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62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36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89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347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46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7BE8-5665-4155-92A1-2FD41F99C842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BA4D9F-C926-4B5D-AF8B-4580708419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8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dp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7" y="396945"/>
            <a:ext cx="7220234" cy="5415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274" y="1007913"/>
            <a:ext cx="8825658" cy="1557866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СТВОРЕННЯ БАЗИ ДАНИХ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6274" y="2565779"/>
            <a:ext cx="8825658" cy="1596124"/>
          </a:xfrm>
          <a:solidFill>
            <a:schemeClr val="tx2">
              <a:lumMod val="2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Каховське водосховище та його фізико-хімічні показники </a:t>
            </a:r>
            <a:endParaRPr lang="uk-UA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697" y="296564"/>
            <a:ext cx="4640388" cy="795257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Перехресний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20" y="1263683"/>
            <a:ext cx="9262820" cy="5457839"/>
          </a:xfrm>
        </p:spPr>
      </p:pic>
    </p:spTree>
    <p:extLst>
      <p:ext uri="{BB962C8B-B14F-4D97-AF65-F5344CB8AC3E}">
        <p14:creationId xmlns:p14="http://schemas.microsoft.com/office/powerpoint/2010/main" val="19511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693" y="188503"/>
            <a:ext cx="7820317" cy="836200"/>
          </a:xfrm>
          <a:solidFill>
            <a:srgbClr val="FF0000"/>
          </a:solidFill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перехресний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1164609"/>
            <a:ext cx="9840035" cy="5595604"/>
          </a:xfrm>
        </p:spPr>
      </p:pic>
    </p:spTree>
    <p:extLst>
      <p:ext uri="{BB962C8B-B14F-4D97-AF65-F5344CB8AC3E}">
        <p14:creationId xmlns:p14="http://schemas.microsoft.com/office/powerpoint/2010/main" val="26237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50" y="275998"/>
            <a:ext cx="8665357" cy="11655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тиснемо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знак оклику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07" y="2352090"/>
            <a:ext cx="6300990" cy="2565780"/>
          </a:xfrm>
        </p:spPr>
      </p:pic>
    </p:spTree>
    <p:extLst>
      <p:ext uri="{BB962C8B-B14F-4D97-AF65-F5344CB8AC3E}">
        <p14:creationId xmlns:p14="http://schemas.microsoft.com/office/powerpoint/2010/main" val="35251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646" y="372842"/>
            <a:ext cx="3630454" cy="105456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даних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3" y="1539650"/>
            <a:ext cx="11191558" cy="431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3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266" y="306660"/>
            <a:ext cx="5227242" cy="106821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21" y="1733266"/>
            <a:ext cx="8060185" cy="386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83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530" y="312455"/>
            <a:ext cx="7274406" cy="84984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 між усіма таблицями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1289829"/>
            <a:ext cx="10878778" cy="4742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04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895" y="90539"/>
            <a:ext cx="4585798" cy="90443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«мастер форм» і переносимо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47" y="1032555"/>
            <a:ext cx="6364253" cy="509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32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2" y="282915"/>
            <a:ext cx="5476990" cy="35521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73" y="2454754"/>
            <a:ext cx="8992855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624" y="369289"/>
            <a:ext cx="4722275" cy="71337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Кнопочна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4" y="1377423"/>
            <a:ext cx="5877745" cy="402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78" y="2034739"/>
            <a:ext cx="4706007" cy="336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38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2" y="1065254"/>
            <a:ext cx="6306430" cy="2019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5" y="3901609"/>
            <a:ext cx="5287113" cy="196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6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139" y="586347"/>
            <a:ext cx="4695965" cy="122880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Зміна якості води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0" y="1419367"/>
            <a:ext cx="11360852" cy="5131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7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1" y="402914"/>
            <a:ext cx="5277587" cy="172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17" y="295563"/>
            <a:ext cx="4477375" cy="2938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1" y="3029851"/>
            <a:ext cx="7401958" cy="3391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97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71" y="282916"/>
            <a:ext cx="8911687" cy="890791"/>
          </a:xfrm>
          <a:solidFill>
            <a:srgbClr val="FF0000"/>
          </a:solidFill>
        </p:spPr>
        <p:txBody>
          <a:bodyPr/>
          <a:lstStyle/>
          <a:p>
            <a:r>
              <a:rPr lang="uk-UA" dirty="0" smtClean="0"/>
              <a:t>Створення звіту на основі 3-х таблиць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2" y="1543710"/>
            <a:ext cx="5268060" cy="405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64" y="1415293"/>
            <a:ext cx="5277587" cy="4180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08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5" y="261089"/>
            <a:ext cx="5562624" cy="4342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172789"/>
            <a:ext cx="10058400" cy="4685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637" y="148497"/>
            <a:ext cx="9088958" cy="66569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макросу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32" y="983293"/>
            <a:ext cx="5022936" cy="5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15617" y="2782049"/>
            <a:ext cx="4459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макрокоманд,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4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339" y="0"/>
            <a:ext cx="8911687" cy="71243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 пункт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«відкрити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37" y="1198198"/>
            <a:ext cx="3564178" cy="475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33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90" y="225894"/>
            <a:ext cx="10496400" cy="109550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алишаємо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незмінним і натискаємо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Ctrl+S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66" y="2227017"/>
            <a:ext cx="10769970" cy="3138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8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64" y="419394"/>
            <a:ext cx="3698692" cy="98632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 напис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потім оберіть необхідний документ на робочому столі та натисніть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«далі»,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ісля чого натисніть на «квадрат»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72" y="1"/>
            <a:ext cx="5852999" cy="1966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93" y="2167003"/>
            <a:ext cx="7265096" cy="428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89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125" y="364803"/>
            <a:ext cx="4940639" cy="222827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БД паролем: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дкрити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БД монопольно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30" y="1072998"/>
            <a:ext cx="6579406" cy="524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51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" y="181970"/>
            <a:ext cx="7127504" cy="4594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15" y="2302701"/>
            <a:ext cx="6234177" cy="3909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61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135" y="343303"/>
            <a:ext cx="6974156" cy="877144"/>
          </a:xfrm>
          <a:solidFill>
            <a:srgbClr val="FF0000"/>
          </a:solidFill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БД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0096" y="1724167"/>
            <a:ext cx="8915400" cy="377762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прописуємо «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ФАЙЛООБМІН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завантажуємо необхідний документ, підписуємо його, обираємо строчку збереження файлу 90 днів. Потім отримуємо посилання щодо скачування БД.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files.dp.ua</a:t>
            </a:r>
            <a:r>
              <a:rPr lang="en-US" sz="2400" dirty="0">
                <a:hlinkClick r:id="rId2"/>
              </a:rPr>
              <a:t>/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75" y="378450"/>
            <a:ext cx="3930703" cy="80890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Проби води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3" y="1284840"/>
            <a:ext cx="10676411" cy="4706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01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56" y="288524"/>
            <a:ext cx="6329675" cy="1354815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 + оператор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SELLECT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524" y="1997121"/>
            <a:ext cx="9181608" cy="4662985"/>
          </a:xfrm>
        </p:spPr>
        <p:txBody>
          <a:bodyPr/>
          <a:lstStyle/>
          <a:p>
            <a:r>
              <a:rPr lang="uk-UA" dirty="0" smtClean="0"/>
              <a:t>; - КІНЕЦЬ СТРОКИ</a:t>
            </a:r>
          </a:p>
          <a:p>
            <a:r>
              <a:rPr lang="uk-UA" dirty="0" smtClean="0"/>
              <a:t>* - ВСІ ДАННІ З ТАБЛИЦІ</a:t>
            </a:r>
          </a:p>
          <a:p>
            <a:r>
              <a:rPr lang="en-US" dirty="0" smtClean="0"/>
              <a:t>where –</a:t>
            </a:r>
            <a:r>
              <a:rPr lang="uk-UA" dirty="0" smtClean="0"/>
              <a:t> обрати ДЕ саме</a:t>
            </a:r>
          </a:p>
          <a:p>
            <a:r>
              <a:rPr lang="en-US" dirty="0" smtClean="0"/>
              <a:t>Insert – </a:t>
            </a:r>
            <a:r>
              <a:rPr lang="uk-UA" dirty="0" smtClean="0"/>
              <a:t>вставити у</a:t>
            </a:r>
            <a:endParaRPr lang="en-US" dirty="0" smtClean="0"/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SELECT * FROM `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Проба води 2015 `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WHERE `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Запах`= 'Відсутній';</a:t>
            </a:r>
            <a:endParaRPr lang="uk-UA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9" y="4121624"/>
            <a:ext cx="9297723" cy="20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5380" y="1576946"/>
            <a:ext cx="476124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</a:p>
          <a:p>
            <a:pPr algn="ctr"/>
            <a:r>
              <a:rPr lang="uk-UA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</a:p>
          <a:p>
            <a:pPr algn="ctr"/>
            <a:r>
              <a:rPr lang="uk-UA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УВАГУ!</a:t>
            </a:r>
            <a:endParaRPr lang="uk-UA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0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01" y="241973"/>
            <a:ext cx="7233463" cy="69972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Проби на хімічні речовини на глибині 8 м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1" y="1668463"/>
            <a:ext cx="10426888" cy="444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71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044" y="323860"/>
            <a:ext cx="8911687" cy="112280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Ф-Х склад води на відстані 6 м від берега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5" y="1717366"/>
            <a:ext cx="10686196" cy="424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56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69" y="323859"/>
            <a:ext cx="9755121" cy="128089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Хімічний склад води по районах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2" y="2074460"/>
            <a:ext cx="10832381" cy="399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41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683" y="251133"/>
            <a:ext cx="4981582" cy="128089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запиту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7" y="1778758"/>
            <a:ext cx="10284106" cy="462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5606" y="170181"/>
            <a:ext cx="3958000" cy="108186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 запит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1528033"/>
            <a:ext cx="7738280" cy="420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79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186" y="264594"/>
            <a:ext cx="4326490" cy="102727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запиту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2133600"/>
            <a:ext cx="6086901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56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</TotalTime>
  <Words>196</Words>
  <Application>Microsoft Office PowerPoint</Application>
  <PresentationFormat>Произвольный</PresentationFormat>
  <Paragraphs>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Легкий дым</vt:lpstr>
      <vt:lpstr>СТВОРЕННЯ БАЗИ ДАНИХ </vt:lpstr>
      <vt:lpstr>Табл 1. Зміна якості води</vt:lpstr>
      <vt:lpstr>Табл 2. Проби води</vt:lpstr>
      <vt:lpstr>Табл 3. Проби на хімічні речовини на глибині 8 м</vt:lpstr>
      <vt:lpstr>Табл 4. Ф-Х склад води на відстані 6 м від берега</vt:lpstr>
      <vt:lpstr>Табл 5. Хімічний склад води по районах</vt:lpstr>
      <vt:lpstr>Створення запиту</vt:lpstr>
      <vt:lpstr>Простий запит</vt:lpstr>
      <vt:lpstr>Результат запиту</vt:lpstr>
      <vt:lpstr>Перехресний запит</vt:lpstr>
      <vt:lpstr>Обираємо перехресний запит</vt:lpstr>
      <vt:lpstr>Змінюємо параметри і тиснемо на знак оклику </vt:lpstr>
      <vt:lpstr>Схема даних</vt:lpstr>
      <vt:lpstr>Приклад зв’язків</vt:lpstr>
      <vt:lpstr>Зв’язки між усіма таблицями</vt:lpstr>
      <vt:lpstr>Створення форм    обираємо  «мастер форм» і переносимо усі показники з ліва на право   </vt:lpstr>
      <vt:lpstr>Презентация PowerPoint</vt:lpstr>
      <vt:lpstr>Кнопочна форма  </vt:lpstr>
      <vt:lpstr>Презентация PowerPoint</vt:lpstr>
      <vt:lpstr>Презентация PowerPoint</vt:lpstr>
      <vt:lpstr>Створення звіту на основі 3-х таблиць</vt:lpstr>
      <vt:lpstr>Презентация PowerPoint</vt:lpstr>
      <vt:lpstr>Створення макросу </vt:lpstr>
      <vt:lpstr>Створення макросів, які відкриють таблиці    Обираємо пункт «відкрити таблицю»</vt:lpstr>
      <vt:lpstr>Залишаємо все незмінним і натискаємо Ctrl+S</vt:lpstr>
      <vt:lpstr>Імпорт Excel    Оберіть напис Excel, потім оберіть необхідний документ на робочому столі та натисніть  «далі», після чого натисніть на «квадрат»</vt:lpstr>
      <vt:lpstr>Захист БД паролем: необхідно відкрити БД монопольно</vt:lpstr>
      <vt:lpstr>Презентация PowerPoint</vt:lpstr>
      <vt:lpstr>Завантаження БД до інтернету</vt:lpstr>
      <vt:lpstr>SQL запроси + оператор SELLECT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БАЗИ ДАНИХ</dc:title>
  <dc:creator>Alena</dc:creator>
  <cp:lastModifiedBy>User</cp:lastModifiedBy>
  <cp:revision>29</cp:revision>
  <dcterms:created xsi:type="dcterms:W3CDTF">2017-02-27T16:31:04Z</dcterms:created>
  <dcterms:modified xsi:type="dcterms:W3CDTF">2020-05-25T09:32:34Z</dcterms:modified>
</cp:coreProperties>
</file>